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61" r:id="rId5"/>
    <p:sldId id="264" r:id="rId6"/>
    <p:sldId id="263" r:id="rId7"/>
    <p:sldId id="262" r:id="rId8"/>
    <p:sldId id="265" r:id="rId9"/>
    <p:sldId id="266" r:id="rId10"/>
    <p:sldId id="267" r:id="rId11"/>
    <p:sldId id="269" r:id="rId12"/>
    <p:sldId id="272" r:id="rId13"/>
    <p:sldId id="270" r:id="rId14"/>
    <p:sldId id="271" r:id="rId15"/>
    <p:sldId id="273" r:id="rId16"/>
    <p:sldId id="274" r:id="rId17"/>
    <p:sldId id="275" r:id="rId18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4" autoAdjust="0"/>
    <p:restoredTop sz="94660"/>
  </p:normalViewPr>
  <p:slideViewPr>
    <p:cSldViewPr>
      <p:cViewPr varScale="1">
        <p:scale>
          <a:sx n="86" d="100"/>
          <a:sy n="86" d="100"/>
        </p:scale>
        <p:origin x="1440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2334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Click to edit Master text styles</a:t>
            </a:r>
          </a:p>
          <a:p>
            <a:pPr lvl="1"/>
            <a:r>
              <a:rPr lang="ru-RU" noProof="0"/>
              <a:t>Second level</a:t>
            </a:r>
          </a:p>
          <a:p>
            <a:pPr lvl="2"/>
            <a:r>
              <a:rPr lang="ru-RU" noProof="0"/>
              <a:t>Third level</a:t>
            </a:r>
          </a:p>
          <a:p>
            <a:pPr lvl="3"/>
            <a:r>
              <a:rPr lang="ru-RU" noProof="0"/>
              <a:t>Fourth level</a:t>
            </a:r>
          </a:p>
          <a:p>
            <a:pPr lvl="4"/>
            <a:r>
              <a:rPr lang="ru-RU" noProof="0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8C06994-7B09-4374-9405-29444F9B648B}" type="slidenum">
              <a:rPr lang="ru-RU"/>
              <a:pPr>
                <a:defRPr/>
              </a:pPr>
              <a:t>‹N›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16238" y="115888"/>
            <a:ext cx="5832475" cy="893762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it-IT" noProof="0"/>
              <a:t>Fare clic per modificare lo stile del titolo dello schema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16238" y="908050"/>
            <a:ext cx="5832475" cy="561975"/>
          </a:xfrm>
        </p:spPr>
        <p:txBody>
          <a:bodyPr/>
          <a:lstStyle>
            <a:lvl1pPr marL="0" indent="0" algn="r">
              <a:buFontTx/>
              <a:buNone/>
              <a:defRPr sz="2400" b="1"/>
            </a:lvl1pPr>
          </a:lstStyle>
          <a:p>
            <a:pPr lvl="0"/>
            <a:r>
              <a:rPr lang="it-IT" noProof="0"/>
              <a:t>Fare clic per modificare lo stile del sottotitolo dello schema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950075" y="620713"/>
            <a:ext cx="1943100" cy="61214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16013" y="620713"/>
            <a:ext cx="5681662" cy="61214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16013" y="1773238"/>
            <a:ext cx="3811587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080000" y="1773238"/>
            <a:ext cx="3813175" cy="4968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it-IT" noProof="0"/>
              <a:t>Fare clic sull'icona per inserire un'immagine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79613" y="620713"/>
            <a:ext cx="6840537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lo stile del titolo dello schema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73238"/>
            <a:ext cx="7777162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58134" y="908149"/>
            <a:ext cx="1427731" cy="720725"/>
          </a:xfrm>
          <a:noFill/>
        </p:spPr>
        <p:txBody>
          <a:bodyPr/>
          <a:lstStyle/>
          <a:p>
            <a:pPr eaLnBrk="1" hangingPunct="1"/>
            <a:r>
              <a:rPr lang="it-IT" dirty="0"/>
              <a:t>MHW2</a:t>
            </a:r>
            <a:endParaRPr lang="uk-UA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43806" y="1700808"/>
            <a:ext cx="3456385" cy="503808"/>
          </a:xfrm>
        </p:spPr>
        <p:txBody>
          <a:bodyPr/>
          <a:lstStyle/>
          <a:p>
            <a:pPr algn="l" eaLnBrk="1" hangingPunct="1">
              <a:lnSpc>
                <a:spcPct val="80000"/>
              </a:lnSpc>
            </a:pPr>
            <a:r>
              <a:rPr lang="en-US" sz="2000" dirty="0"/>
              <a:t>Dario Sapienza O46001787</a:t>
            </a:r>
            <a:endParaRPr lang="uk-UA" sz="20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F6449A5-4E28-46E0-B242-7F909D60FC21}"/>
              </a:ext>
            </a:extLst>
          </p:cNvPr>
          <p:cNvSpPr txBox="1"/>
          <p:nvPr/>
        </p:nvSpPr>
        <p:spPr>
          <a:xfrm>
            <a:off x="7380312" y="5733256"/>
            <a:ext cx="1547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11/04/2021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5733256"/>
            <a:ext cx="2231851" cy="1008857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34A3FCE-F790-4AEB-AE8D-23E4B955661A}"/>
              </a:ext>
            </a:extLst>
          </p:cNvPr>
          <p:cNvSpPr txBox="1"/>
          <p:nvPr/>
        </p:nvSpPr>
        <p:spPr>
          <a:xfrm>
            <a:off x="5796136" y="2996952"/>
            <a:ext cx="259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FUNZIONE PER L’ AGGIUNTA NEI PREFERITI</a:t>
            </a: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6373DAB-6D1F-4D4D-8612-3FC70A259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8" y="2"/>
            <a:ext cx="5223470" cy="1307276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90258342-FCBF-4A42-B426-FA4F9E28A6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3" y="1307278"/>
            <a:ext cx="5213231" cy="1185618"/>
          </a:xfrm>
          <a:prstGeom prst="rect">
            <a:avLst/>
          </a:prstGeom>
        </p:spPr>
      </p:pic>
      <p:pic>
        <p:nvPicPr>
          <p:cNvPr id="12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122D9521-3A49-4311-B5CB-00CF628DB3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81" y="2335417"/>
            <a:ext cx="4814578" cy="453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21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784" y="107251"/>
            <a:ext cx="6840537" cy="508000"/>
          </a:xfrm>
        </p:spPr>
        <p:txBody>
          <a:bodyPr/>
          <a:lstStyle/>
          <a:p>
            <a:pPr algn="ctr"/>
            <a:r>
              <a:rPr lang="it-IT" sz="2000" dirty="0"/>
              <a:t>FUNZIONE PER LA RIMOZIONE DAI PREFERITI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E790F91-48D6-4CA9-B2BD-DB38F5796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564904"/>
            <a:ext cx="5969124" cy="258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19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912" y="3175000"/>
            <a:ext cx="6840537" cy="508000"/>
          </a:xfrm>
        </p:spPr>
        <p:txBody>
          <a:bodyPr/>
          <a:lstStyle/>
          <a:p>
            <a:pPr algn="ctr"/>
            <a:r>
              <a:rPr lang="it-IT" sz="2000" dirty="0"/>
              <a:t>VISUALIZZAZIONE FUNZIONE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5F0C1718-AFCC-4173-AD78-2A08A9416E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8064" cy="6858000"/>
          </a:xfrm>
          <a:prstGeom prst="rect">
            <a:avLst/>
          </a:prstGeom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95AB103B-F1AD-4995-9198-30ED576C3EBF}"/>
              </a:ext>
            </a:extLst>
          </p:cNvPr>
          <p:cNvSpPr/>
          <p:nvPr/>
        </p:nvSpPr>
        <p:spPr>
          <a:xfrm>
            <a:off x="1475656" y="2348880"/>
            <a:ext cx="288032" cy="288032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374A06A-164B-4412-BDDD-8496FC5063A6}"/>
              </a:ext>
            </a:extLst>
          </p:cNvPr>
          <p:cNvSpPr/>
          <p:nvPr/>
        </p:nvSpPr>
        <p:spPr>
          <a:xfrm>
            <a:off x="4788024" y="5342230"/>
            <a:ext cx="288032" cy="288032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B2160414-DFDA-4879-B2DE-8FF4BBDC7A4D}"/>
              </a:ext>
            </a:extLst>
          </p:cNvPr>
          <p:cNvSpPr/>
          <p:nvPr/>
        </p:nvSpPr>
        <p:spPr>
          <a:xfrm>
            <a:off x="1475656" y="5312222"/>
            <a:ext cx="288032" cy="288032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BEA0BE55-C6DC-4013-8D5D-7ED38D0773C7}"/>
              </a:ext>
            </a:extLst>
          </p:cNvPr>
          <p:cNvCxnSpPr>
            <a:cxnSpLocks/>
          </p:cNvCxnSpPr>
          <p:nvPr/>
        </p:nvCxnSpPr>
        <p:spPr>
          <a:xfrm flipH="1" flipV="1">
            <a:off x="1475656" y="2132856"/>
            <a:ext cx="72008" cy="21602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C35F1180-2719-4E9A-BEF8-A1F1F2F0CEC1}"/>
              </a:ext>
            </a:extLst>
          </p:cNvPr>
          <p:cNvCxnSpPr>
            <a:cxnSpLocks/>
          </p:cNvCxnSpPr>
          <p:nvPr/>
        </p:nvCxnSpPr>
        <p:spPr>
          <a:xfrm flipV="1">
            <a:off x="1763688" y="2132856"/>
            <a:ext cx="810344" cy="3179366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0E5BD2FD-3565-404F-99B1-B76EEBA8D3EE}"/>
              </a:ext>
            </a:extLst>
          </p:cNvPr>
          <p:cNvCxnSpPr/>
          <p:nvPr/>
        </p:nvCxnSpPr>
        <p:spPr>
          <a:xfrm flipH="1" flipV="1">
            <a:off x="4572000" y="2240868"/>
            <a:ext cx="360040" cy="2988332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Ovale 32">
            <a:extLst>
              <a:ext uri="{FF2B5EF4-FFF2-40B4-BE49-F238E27FC236}">
                <a16:creationId xmlns:a16="http://schemas.microsoft.com/office/drawing/2014/main" id="{C5B84DDF-74D9-4DF8-A6F7-A75086AA41E4}"/>
              </a:ext>
            </a:extLst>
          </p:cNvPr>
          <p:cNvSpPr/>
          <p:nvPr/>
        </p:nvSpPr>
        <p:spPr>
          <a:xfrm>
            <a:off x="1463316" y="568076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FBC3995-55F8-4BA6-AA8A-D6CA7F2B4FDF}"/>
              </a:ext>
            </a:extLst>
          </p:cNvPr>
          <p:cNvSpPr/>
          <p:nvPr/>
        </p:nvSpPr>
        <p:spPr>
          <a:xfrm>
            <a:off x="3107668" y="568076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86F0DE6F-87B4-4124-83E6-2824B952A0F3}"/>
              </a:ext>
            </a:extLst>
          </p:cNvPr>
          <p:cNvSpPr/>
          <p:nvPr/>
        </p:nvSpPr>
        <p:spPr>
          <a:xfrm>
            <a:off x="4752020" y="568076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58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776" y="404664"/>
            <a:ext cx="6840537" cy="508000"/>
          </a:xfrm>
        </p:spPr>
        <p:txBody>
          <a:bodyPr/>
          <a:lstStyle/>
          <a:p>
            <a:pPr algn="ctr"/>
            <a:r>
              <a:rPr lang="it-IT" sz="2800" dirty="0"/>
              <a:t>FUNZIONE RICERCA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40EDC9-213D-413D-B525-02598F42F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838518"/>
            <a:ext cx="6637595" cy="3261643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73AC8C17-FBAF-4D85-BC51-5A72B8AD3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060848"/>
            <a:ext cx="4976291" cy="52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7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9872" y="29572"/>
            <a:ext cx="6840537" cy="508000"/>
          </a:xfrm>
        </p:spPr>
        <p:txBody>
          <a:bodyPr/>
          <a:lstStyle/>
          <a:p>
            <a:pPr algn="ctr"/>
            <a:r>
              <a:rPr lang="it-IT" sz="2000" dirty="0"/>
              <a:t>VISUALIZZAZIONE FUNZIONE</a:t>
            </a:r>
          </a:p>
        </p:txBody>
      </p:sp>
      <p:pic>
        <p:nvPicPr>
          <p:cNvPr id="7" name="Immagine 6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702C2A6E-492E-44D4-BFF3-DD22E0E2AF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7" y="450569"/>
            <a:ext cx="6433391" cy="3191261"/>
          </a:xfrm>
          <a:prstGeom prst="rect">
            <a:avLst/>
          </a:prstGeom>
        </p:spPr>
      </p:pic>
      <p:pic>
        <p:nvPicPr>
          <p:cNvPr id="9" name="Immagine 8" descr="Immagine che contiene testo, screenshot, monitor, schermo&#10;&#10;Descrizione generata automaticamente">
            <a:extLst>
              <a:ext uri="{FF2B5EF4-FFF2-40B4-BE49-F238E27FC236}">
                <a16:creationId xmlns:a16="http://schemas.microsoft.com/office/drawing/2014/main" id="{8DA75F0F-7DC1-4635-9F3F-6AAD6B36CD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609" y="3664045"/>
            <a:ext cx="6433391" cy="319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653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362" y="1085007"/>
            <a:ext cx="1799977" cy="508000"/>
          </a:xfrm>
        </p:spPr>
        <p:txBody>
          <a:bodyPr/>
          <a:lstStyle/>
          <a:p>
            <a:pPr algn="ctr"/>
            <a:r>
              <a:rPr lang="it-IT" sz="2800" dirty="0"/>
              <a:t>CSS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6612122F-9995-4147-AA21-6AE81A4F6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0" y="1412776"/>
            <a:ext cx="2416470" cy="3675048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853B4C43-6A81-45A7-A70F-035D9BD44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320" y="1420913"/>
            <a:ext cx="1982347" cy="4293096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FB1B11D7-17B3-45F2-B6A7-27ECB2844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744" y="115887"/>
            <a:ext cx="2509791" cy="4073864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BB295313-7204-454D-9A28-7FD2875F76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015" y="2928876"/>
            <a:ext cx="2393532" cy="378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85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024" y="0"/>
            <a:ext cx="6840537" cy="508000"/>
          </a:xfrm>
        </p:spPr>
        <p:txBody>
          <a:bodyPr/>
          <a:lstStyle/>
          <a:p>
            <a:pPr algn="ctr"/>
            <a:r>
              <a:rPr lang="it-IT" sz="2000" dirty="0"/>
              <a:t>CSS  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05E9EE3-6ABC-44C3-AFDD-5CB1013EE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0728"/>
            <a:ext cx="1912786" cy="297206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8ED5C50-01F2-4AEA-85E8-08296D731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7934"/>
            <a:ext cx="2531886" cy="4856357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0258C84-2F29-410F-8B84-645BF573CF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906" y="1365618"/>
            <a:ext cx="2362162" cy="4076132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C9E609E8-D55B-42A2-A2C4-0CB3C74F92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376" y="2632093"/>
            <a:ext cx="2418505" cy="4076132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3A14916-A675-4310-AA38-DFF329FBCF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9" y="462048"/>
            <a:ext cx="2208758" cy="4064115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54A6B177-052E-4EA9-8960-DA62CC80EC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64" y="4526163"/>
            <a:ext cx="2359660" cy="212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1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302" y="810852"/>
            <a:ext cx="6840537" cy="508000"/>
          </a:xfrm>
        </p:spPr>
        <p:txBody>
          <a:bodyPr/>
          <a:lstStyle/>
          <a:p>
            <a:pPr algn="ctr"/>
            <a:r>
              <a:rPr lang="it-IT" sz="2000" dirty="0"/>
              <a:t>VISUALIZZAZIONE MOBILE</a:t>
            </a:r>
          </a:p>
        </p:txBody>
      </p:sp>
      <p:pic>
        <p:nvPicPr>
          <p:cNvPr id="3" name="Immagine 2" descr="Immagine che contiene testo, interni, screenshot, schermo&#10;&#10;Descrizione generata automaticamente">
            <a:extLst>
              <a:ext uri="{FF2B5EF4-FFF2-40B4-BE49-F238E27FC236}">
                <a16:creationId xmlns:a16="http://schemas.microsoft.com/office/drawing/2014/main" id="{FA960917-30BD-4664-9105-D18327FCA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6" y="96383"/>
            <a:ext cx="2212989" cy="2952328"/>
          </a:xfrm>
          <a:prstGeom prst="rect">
            <a:avLst/>
          </a:prstGeom>
        </p:spPr>
      </p:pic>
      <p:pic>
        <p:nvPicPr>
          <p:cNvPr id="8" name="Immagine 7" descr="Immagine che contiene testo, elettronico, schermo, screenshot&#10;&#10;Descrizione generata automaticamente">
            <a:extLst>
              <a:ext uri="{FF2B5EF4-FFF2-40B4-BE49-F238E27FC236}">
                <a16:creationId xmlns:a16="http://schemas.microsoft.com/office/drawing/2014/main" id="{8BF450AB-05D4-47AF-A379-DC6816523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6" y="3048711"/>
            <a:ext cx="2212989" cy="3693402"/>
          </a:xfrm>
          <a:prstGeom prst="rect">
            <a:avLst/>
          </a:prstGeom>
        </p:spPr>
      </p:pic>
      <p:pic>
        <p:nvPicPr>
          <p:cNvPr id="12" name="Immagine 11" descr="Immagine che contiene testo, interni, screenshot, schermo&#10;&#10;Descrizione generata automaticamente">
            <a:extLst>
              <a:ext uri="{FF2B5EF4-FFF2-40B4-BE49-F238E27FC236}">
                <a16:creationId xmlns:a16="http://schemas.microsoft.com/office/drawing/2014/main" id="{0CEA3A94-851C-419E-83C0-E3DCCE024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736" y="115887"/>
            <a:ext cx="2035087" cy="3335672"/>
          </a:xfrm>
          <a:prstGeom prst="rect">
            <a:avLst/>
          </a:prstGeom>
        </p:spPr>
      </p:pic>
      <p:pic>
        <p:nvPicPr>
          <p:cNvPr id="14" name="Immagine 13" descr="Immagine che contiene testo, monitor, interni, schermo&#10;&#10;Descrizione generata automaticamente">
            <a:extLst>
              <a:ext uri="{FF2B5EF4-FFF2-40B4-BE49-F238E27FC236}">
                <a16:creationId xmlns:a16="http://schemas.microsoft.com/office/drawing/2014/main" id="{DC59A00D-3B7F-4EF1-A53E-80710D4C09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735" y="3428999"/>
            <a:ext cx="2035087" cy="3313113"/>
          </a:xfrm>
          <a:prstGeom prst="rect">
            <a:avLst/>
          </a:prstGeom>
        </p:spPr>
      </p:pic>
      <p:pic>
        <p:nvPicPr>
          <p:cNvPr id="18" name="Immagine 17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539A3B9B-1780-45DC-8FAE-AE426368FC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415" y="1795796"/>
            <a:ext cx="2045245" cy="3313113"/>
          </a:xfrm>
          <a:prstGeom prst="rect">
            <a:avLst/>
          </a:prstGeom>
        </p:spPr>
      </p:pic>
      <p:pic>
        <p:nvPicPr>
          <p:cNvPr id="20" name="Immagine 19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13A6BE-0AF6-467C-BAED-225BAF80FD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415" y="5085556"/>
            <a:ext cx="2045245" cy="74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25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75656" y="692696"/>
            <a:ext cx="6480175" cy="504825"/>
          </a:xfrm>
        </p:spPr>
        <p:txBody>
          <a:bodyPr/>
          <a:lstStyle/>
          <a:p>
            <a:pPr algn="ctr" eaLnBrk="1" hangingPunct="1"/>
            <a:r>
              <a:rPr lang="it-IT" sz="3200" dirty="0"/>
              <a:t>DESCRIZIONE </a:t>
            </a:r>
            <a:endParaRPr lang="uk-UA" sz="32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7450" y="2564904"/>
            <a:ext cx="6769100" cy="3528392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None/>
            </a:pPr>
            <a:r>
              <a:rPr lang="it-IT" sz="2000" dirty="0">
                <a:latin typeface="Bahnschrift SemiBold SemiConden" panose="020B0502040204020203" pitchFamily="34" charset="0"/>
              </a:rPr>
              <a:t>Per questo mini-</a:t>
            </a:r>
            <a:r>
              <a:rPr lang="it-IT" sz="2000" dirty="0" err="1">
                <a:latin typeface="Bahnschrift SemiBold SemiConden" panose="020B0502040204020203" pitchFamily="34" charset="0"/>
              </a:rPr>
              <a:t>homework</a:t>
            </a:r>
            <a:r>
              <a:rPr lang="it-IT" sz="2000" dirty="0">
                <a:latin typeface="Bahnschrift SemiBold SemiConden" panose="020B0502040204020203" pitchFamily="34" charset="0"/>
              </a:rPr>
              <a:t> ho gestito la navigazione delle palestre affiliate al mio sito, implementando le seguenti funzioni JavaScript: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it-IT" sz="2000" dirty="0">
              <a:latin typeface="Bahnschrift SemiBold SemiConden" panose="020B0502040204020203" pitchFamily="34" charset="0"/>
            </a:endParaRPr>
          </a:p>
          <a:p>
            <a:pPr marL="0" indent="0" eaLnBrk="1" hangingPunct="1">
              <a:lnSpc>
                <a:spcPct val="80000"/>
              </a:lnSpc>
              <a:buNone/>
            </a:pPr>
            <a:endParaRPr lang="it-IT" sz="2000" dirty="0">
              <a:latin typeface="Bahnschrift SemiBold SemiConden" panose="020B0502040204020203" pitchFamily="34" charset="0"/>
            </a:endParaRPr>
          </a:p>
          <a:p>
            <a:pPr eaLnBrk="1" hangingPunct="1">
              <a:lnSpc>
                <a:spcPct val="80000"/>
              </a:lnSpc>
              <a:buFontTx/>
              <a:buChar char="-"/>
            </a:pPr>
            <a:r>
              <a:rPr lang="it-IT" sz="2000" dirty="0">
                <a:latin typeface="Bahnschrift SemiBold SemiConden" panose="020B0502040204020203" pitchFamily="34" charset="0"/>
              </a:rPr>
              <a:t>Funzione per visualizzare o meno la descrizione di una determinata palestra</a:t>
            </a:r>
          </a:p>
          <a:p>
            <a:pPr eaLnBrk="1" hangingPunct="1">
              <a:lnSpc>
                <a:spcPct val="80000"/>
              </a:lnSpc>
              <a:buFontTx/>
              <a:buChar char="-"/>
            </a:pPr>
            <a:r>
              <a:rPr lang="it-IT" sz="2000" dirty="0">
                <a:latin typeface="Bahnschrift SemiBold SemiConden" panose="020B0502040204020203" pitchFamily="34" charset="0"/>
              </a:rPr>
              <a:t>Funzione per aggiungere e rimuovere tra i preferiti una determinata palestra</a:t>
            </a:r>
          </a:p>
          <a:p>
            <a:pPr eaLnBrk="1" hangingPunct="1">
              <a:lnSpc>
                <a:spcPct val="80000"/>
              </a:lnSpc>
              <a:buFontTx/>
              <a:buChar char="-"/>
            </a:pPr>
            <a:r>
              <a:rPr lang="it-IT" sz="2000" dirty="0">
                <a:latin typeface="Bahnschrift SemiBold SemiConden" panose="020B0502040204020203" pitchFamily="34" charset="0"/>
              </a:rPr>
              <a:t>Funzione di ricerca per nome delle palestre</a:t>
            </a:r>
          </a:p>
          <a:p>
            <a:pPr eaLnBrk="1" hangingPunct="1">
              <a:lnSpc>
                <a:spcPct val="80000"/>
              </a:lnSpc>
              <a:buFontTx/>
              <a:buChar char="-"/>
            </a:pPr>
            <a:endParaRPr lang="it-IT" sz="2000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43100" y="188913"/>
            <a:ext cx="7021513" cy="647700"/>
          </a:xfrm>
        </p:spPr>
        <p:txBody>
          <a:bodyPr/>
          <a:lstStyle/>
          <a:p>
            <a:pPr algn="ctr" eaLnBrk="1" hangingPunct="1"/>
            <a:r>
              <a:rPr lang="en-US" dirty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31988" y="908050"/>
            <a:ext cx="7032625" cy="5761038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sz="2000" dirty="0">
                <a:solidFill>
                  <a:srgbClr val="000000"/>
                </a:solidFill>
              </a:rPr>
              <a:t> 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8C197DC-28FD-498D-A078-79530BA12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423" y="96507"/>
            <a:ext cx="5470522" cy="263808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30B9264E-DD04-4C11-980B-09E5900FAA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424" y="2723814"/>
            <a:ext cx="5441905" cy="2188082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4D605E52-97F9-4E00-8107-9270BCE865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423" y="4903020"/>
            <a:ext cx="5441905" cy="185847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A35FB26-A967-4396-929B-1D0C2DE767B2}"/>
              </a:ext>
            </a:extLst>
          </p:cNvPr>
          <p:cNvSpPr txBox="1"/>
          <p:nvPr/>
        </p:nvSpPr>
        <p:spPr>
          <a:xfrm>
            <a:off x="467544" y="338591"/>
            <a:ext cx="216024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HOME PAGE</a:t>
            </a:r>
          </a:p>
          <a:p>
            <a:endParaRPr lang="it-IT" sz="2800" b="1" dirty="0"/>
          </a:p>
          <a:p>
            <a:endParaRPr lang="it-IT" sz="2800" b="1" dirty="0"/>
          </a:p>
          <a:p>
            <a:r>
              <a:rPr lang="it-IT" dirty="0"/>
              <a:t>Cliccando sul link «</a:t>
            </a:r>
            <a:r>
              <a:rPr lang="it-IT" b="1" dirty="0"/>
              <a:t>PALESTRE</a:t>
            </a:r>
            <a:r>
              <a:rPr lang="it-IT" dirty="0"/>
              <a:t>» sulla barra di navigazione accedo alla pagina di gestione delle palestre affiliate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24F41BD3-5C0B-42F6-A8D7-EFB175CF038A}"/>
              </a:ext>
            </a:extLst>
          </p:cNvPr>
          <p:cNvSpPr/>
          <p:nvPr/>
        </p:nvSpPr>
        <p:spPr>
          <a:xfrm>
            <a:off x="4499992" y="96507"/>
            <a:ext cx="576064" cy="2420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D02A9A37-AB30-440D-9E0E-5A32EE1625F0}"/>
              </a:ext>
            </a:extLst>
          </p:cNvPr>
          <p:cNvSpPr/>
          <p:nvPr/>
        </p:nvSpPr>
        <p:spPr>
          <a:xfrm rot="16200000">
            <a:off x="4644008" y="485034"/>
            <a:ext cx="288032" cy="1229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-2290128" y="4437112"/>
            <a:ext cx="5760640" cy="508000"/>
          </a:xfrm>
        </p:spPr>
        <p:txBody>
          <a:bodyPr wrap="square" anchor="ctr">
            <a:normAutofit fontScale="9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 </a:t>
            </a:r>
            <a:r>
              <a:rPr lang="en-US" sz="4000" dirty="0"/>
              <a:t>HTML</a:t>
            </a:r>
            <a:endParaRPr lang="en-US" sz="2800" b="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6093296"/>
            <a:ext cx="935707" cy="648817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  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876715F2-4A1F-4A4F-B389-23733C206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83" y="0"/>
            <a:ext cx="5690272" cy="2730958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58BEDF62-2221-48F8-8525-E4E101C4D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490" y="4186"/>
            <a:ext cx="3470510" cy="3856862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A58D018F-DDB3-4F21-9A82-34C58BE90B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489" y="3861049"/>
            <a:ext cx="3463599" cy="29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408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0" y="4003675"/>
            <a:ext cx="4176464" cy="508000"/>
          </a:xfrm>
        </p:spPr>
        <p:txBody>
          <a:bodyPr wrap="square" anchor="ctr">
            <a:normAutofit fontScale="90000"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800" dirty="0"/>
              <a:t>FUNZIONE PER LA CREAZIONE DEI CONTENUTI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C97EF09-AE90-4E2D-8DEA-3C093AFA0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8912"/>
            <a:ext cx="3952398" cy="4779088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16C7972-56B2-4A1D-9533-DB2E07005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94884" cy="231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34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4219108" y="2157053"/>
            <a:ext cx="4824536" cy="508000"/>
          </a:xfrm>
        </p:spPr>
        <p:txBody>
          <a:bodyPr wrap="square" anchor="ctr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800" dirty="0"/>
              <a:t>CONTENTS.JS</a:t>
            </a:r>
            <a:endParaRPr lang="en-US" sz="2800" b="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4797152"/>
            <a:ext cx="2663899" cy="1944961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D157E3D-7F46-40FC-82B4-EAD4C43B9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216140" cy="4384175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3E379243-CC02-4776-BDAC-A3C1BB68B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4175"/>
            <a:ext cx="7596336" cy="24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93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5724129" y="3291453"/>
            <a:ext cx="3419871" cy="508000"/>
          </a:xfrm>
        </p:spPr>
        <p:txBody>
          <a:bodyPr wrap="square" anchor="ctr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800" dirty="0"/>
              <a:t>VISUALE PAGINA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/>
              <a:t>  </a:t>
            </a:r>
          </a:p>
        </p:txBody>
      </p:sp>
      <p:pic>
        <p:nvPicPr>
          <p:cNvPr id="3" name="Immagine 2" descr="Immagine che contiene testo, monitor, screenshot, elettronico&#10;&#10;Descrizione generata automaticamente">
            <a:extLst>
              <a:ext uri="{FF2B5EF4-FFF2-40B4-BE49-F238E27FC236}">
                <a16:creationId xmlns:a16="http://schemas.microsoft.com/office/drawing/2014/main" id="{8BE97D41-F539-4B77-B39C-2F2281332C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568629" cy="2420888"/>
          </a:xfrm>
          <a:prstGeom prst="rect">
            <a:avLst/>
          </a:prstGeom>
        </p:spPr>
      </p:pic>
      <p:pic>
        <p:nvPicPr>
          <p:cNvPr id="6" name="Immagine 5" descr="Immagine che contiene testo, interni, elettronico, schermo&#10;&#10;Descrizione generata automaticamente">
            <a:extLst>
              <a:ext uri="{FF2B5EF4-FFF2-40B4-BE49-F238E27FC236}">
                <a16:creationId xmlns:a16="http://schemas.microsoft.com/office/drawing/2014/main" id="{4844AFD5-16DB-45D8-9F16-FC88EB17EA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8" y="2415777"/>
            <a:ext cx="5571208" cy="18002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96522F3-310C-479A-B451-203E37B78B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9" y="6095140"/>
            <a:ext cx="5568629" cy="693873"/>
          </a:xfrm>
          <a:prstGeom prst="rect">
            <a:avLst/>
          </a:prstGeom>
        </p:spPr>
      </p:pic>
      <p:pic>
        <p:nvPicPr>
          <p:cNvPr id="12" name="Immagine 11" descr="Immagine che contiene testo, schermo&#10;&#10;Descrizione generata automaticamente">
            <a:extLst>
              <a:ext uri="{FF2B5EF4-FFF2-40B4-BE49-F238E27FC236}">
                <a16:creationId xmlns:a16="http://schemas.microsoft.com/office/drawing/2014/main" id="{62CE3570-EBAB-4620-B0D7-9D5123CFD3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8" y="4215977"/>
            <a:ext cx="5568629" cy="187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1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1760" y="293513"/>
            <a:ext cx="6840537" cy="508000"/>
          </a:xfrm>
        </p:spPr>
        <p:txBody>
          <a:bodyPr/>
          <a:lstStyle/>
          <a:p>
            <a:pPr algn="ctr"/>
            <a:r>
              <a:rPr lang="it-IT" sz="2400" dirty="0"/>
              <a:t>FUNZIONI PER LA VISUALIZZAZIONE E LA SCOMPARSA DELLE DESCRIZIONI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8085C94-E38D-41BC-B909-8B1FB8770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470" y="1246219"/>
            <a:ext cx="5573059" cy="549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72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773238"/>
            <a:ext cx="7777162" cy="4968875"/>
          </a:xfrm>
        </p:spPr>
        <p:txBody>
          <a:bodyPr wrap="square" anchor="t">
            <a:normAutofit/>
          </a:bodyPr>
          <a:lstStyle/>
          <a:p>
            <a:pPr marL="0" indent="0" eaLnBrk="1" hangingPunct="1">
              <a:buNone/>
            </a:pPr>
            <a:r>
              <a:rPr lang="en-US" dirty="0"/>
              <a:t> 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A33ED21-CDEB-4ED0-89A6-62016B8E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832" y="188640"/>
            <a:ext cx="6840537" cy="508000"/>
          </a:xfrm>
        </p:spPr>
        <p:txBody>
          <a:bodyPr/>
          <a:lstStyle/>
          <a:p>
            <a:pPr algn="ctr"/>
            <a:r>
              <a:rPr lang="it-IT" sz="2400" dirty="0"/>
              <a:t>VISUALIZZAZIONE FUNZIONE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C228B18-CC44-4790-996F-E2D4FA989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219" y="1484784"/>
            <a:ext cx="4435224" cy="474157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FAC3113-EA14-41D6-A4CC-09E53C799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7" y="1484784"/>
            <a:ext cx="4435224" cy="4625741"/>
          </a:xfrm>
          <a:prstGeom prst="rect">
            <a:avLst/>
          </a:prstGeom>
        </p:spPr>
      </p:pic>
      <p:sp>
        <p:nvSpPr>
          <p:cNvPr id="19" name="Ovale 18">
            <a:extLst>
              <a:ext uri="{FF2B5EF4-FFF2-40B4-BE49-F238E27FC236}">
                <a16:creationId xmlns:a16="http://schemas.microsoft.com/office/drawing/2014/main" id="{7B251C2B-B095-4957-BBD0-54B12B2A6F7D}"/>
              </a:ext>
            </a:extLst>
          </p:cNvPr>
          <p:cNvSpPr/>
          <p:nvPr/>
        </p:nvSpPr>
        <p:spPr>
          <a:xfrm>
            <a:off x="155283" y="5622045"/>
            <a:ext cx="960730" cy="3861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8AF66BBC-6FE5-46E8-BA59-1961CFB405D1}"/>
              </a:ext>
            </a:extLst>
          </p:cNvPr>
          <p:cNvSpPr/>
          <p:nvPr/>
        </p:nvSpPr>
        <p:spPr>
          <a:xfrm>
            <a:off x="4878621" y="5759981"/>
            <a:ext cx="1080120" cy="4307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Freccia circolare in su 37">
            <a:extLst>
              <a:ext uri="{FF2B5EF4-FFF2-40B4-BE49-F238E27FC236}">
                <a16:creationId xmlns:a16="http://schemas.microsoft.com/office/drawing/2014/main" id="{9FA2DCDF-B482-4EF7-8207-85577CFB078B}"/>
              </a:ext>
            </a:extLst>
          </p:cNvPr>
          <p:cNvSpPr/>
          <p:nvPr/>
        </p:nvSpPr>
        <p:spPr>
          <a:xfrm>
            <a:off x="624799" y="6245798"/>
            <a:ext cx="4751982" cy="538023"/>
          </a:xfrm>
          <a:prstGeom prst="curvedUpArrow">
            <a:avLst>
              <a:gd name="adj1" fmla="val 5509"/>
              <a:gd name="adj2" fmla="val 55008"/>
              <a:gd name="adj3" fmla="val 2995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38846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1">
      <a:dk1>
        <a:srgbClr val="4D4D4D"/>
      </a:dk1>
      <a:lt1>
        <a:srgbClr val="FFFFFF"/>
      </a:lt1>
      <a:dk2>
        <a:srgbClr val="000000"/>
      </a:dk2>
      <a:lt2>
        <a:srgbClr val="333333"/>
      </a:lt2>
      <a:accent1>
        <a:srgbClr val="AEAEAE"/>
      </a:accent1>
      <a:accent2>
        <a:srgbClr val="434343"/>
      </a:accent2>
      <a:accent3>
        <a:srgbClr val="FFFFFF"/>
      </a:accent3>
      <a:accent4>
        <a:srgbClr val="404040"/>
      </a:accent4>
      <a:accent5>
        <a:srgbClr val="D3D3D3"/>
      </a:accent5>
      <a:accent6>
        <a:srgbClr val="3C3C3C"/>
      </a:accent6>
      <a:hlink>
        <a:srgbClr val="979797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333333"/>
        </a:lt2>
        <a:accent1>
          <a:srgbClr val="AEAEAE"/>
        </a:accent1>
        <a:accent2>
          <a:srgbClr val="434343"/>
        </a:accent2>
        <a:accent3>
          <a:srgbClr val="FFFFFF"/>
        </a:accent3>
        <a:accent4>
          <a:srgbClr val="404040"/>
        </a:accent4>
        <a:accent5>
          <a:srgbClr val="D3D3D3"/>
        </a:accent5>
        <a:accent6>
          <a:srgbClr val="3C3C3C"/>
        </a:accent6>
        <a:hlink>
          <a:srgbClr val="979797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324</TotalTime>
  <Words>139</Words>
  <Application>Microsoft Office PowerPoint</Application>
  <PresentationFormat>Presentazione su schermo (4:3)</PresentationFormat>
  <Paragraphs>44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0" baseType="lpstr">
      <vt:lpstr>Arial</vt:lpstr>
      <vt:lpstr>Bahnschrift SemiBold SemiConden</vt:lpstr>
      <vt:lpstr>template</vt:lpstr>
      <vt:lpstr>MHW2</vt:lpstr>
      <vt:lpstr>DESCRIZIONE </vt:lpstr>
      <vt:lpstr> </vt:lpstr>
      <vt:lpstr> HTML</vt:lpstr>
      <vt:lpstr>FUNZIONE PER LA CREAZIONE DEI CONTENUTI</vt:lpstr>
      <vt:lpstr>CONTENTS.JS</vt:lpstr>
      <vt:lpstr>VISUALE PAGINA</vt:lpstr>
      <vt:lpstr>FUNZIONI PER LA VISUALIZZAZIONE E LA SCOMPARSA DELLE DESCRIZIONI</vt:lpstr>
      <vt:lpstr>VISUALIZZAZIONE FUNZIONE</vt:lpstr>
      <vt:lpstr>Presentazione standard di PowerPoint</vt:lpstr>
      <vt:lpstr>FUNZIONE PER LA RIMOZIONE DAI PREFERITI</vt:lpstr>
      <vt:lpstr>VISUALIZZAZIONE FUNZIONE</vt:lpstr>
      <vt:lpstr>FUNZIONE RICERCA</vt:lpstr>
      <vt:lpstr>VISUALIZZAZIONE FUNZIONE</vt:lpstr>
      <vt:lpstr>CSS</vt:lpstr>
      <vt:lpstr>CSS  MOBILE</vt:lpstr>
      <vt:lpstr>VISUALIZZAZIONE MOBILE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ALBERTO SAPIENZA</dc:creator>
  <cp:lastModifiedBy>ALBERTO SAPIENZA</cp:lastModifiedBy>
  <cp:revision>58</cp:revision>
  <dcterms:created xsi:type="dcterms:W3CDTF">2021-03-25T17:11:27Z</dcterms:created>
  <dcterms:modified xsi:type="dcterms:W3CDTF">2021-04-11T17:16:49Z</dcterms:modified>
</cp:coreProperties>
</file>

<file path=docProps/thumbnail.jpeg>
</file>